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569A4C-9B4F-45B2-1B3D-7BFBB74DD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2468F6-88BF-43B1-B035-8AAE809EC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46E452-2884-D353-3701-EF6E96D67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305CB9-5052-A2A0-C33D-D37EA96E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9EE670D-5E06-825B-F971-7D7BAFFA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3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2D6525-90EB-B634-8ABA-0E85E3B1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00623C5-C9C3-4C8C-1089-E68C2D5BC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DB9ABA-874A-050E-F1B2-4E5C9911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75BC61-2001-6154-8328-07E98A2B2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B5225A-7EE4-051D-5E92-0078EE230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87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18A7F2-EF82-A0C2-3E0A-B7FCD924D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580432-A1A7-A356-D8A9-9BC07C730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F01FF4-F78F-ABC1-01E6-276DAEA7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6532E3-C873-ACED-670A-88C40866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03E877-A35A-8C6E-DBC5-78A9F06B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7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0D9E42-A010-FBD9-BBBA-C159EC57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C23CF5-AC63-DC78-3AC6-3D0644D3F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900DEB-66A1-91BE-1E71-CB1264F3C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42B9DDE-739D-A9AA-D98B-A8940FBDF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7D5D10-86F2-5E62-4E2E-22E1672B0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061F487-BE03-385F-7B67-62D151B9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4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C0FD6D-0D43-368C-FAD9-978EAD68D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A11E3A-2B4E-BC94-C7C1-397FF1BED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C07925-F94B-28D0-2A74-B13AD84E5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9D2BF68-0413-C1B9-CEF8-7D584799C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3E33E58-C320-65E9-D202-9B1F2C757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BC5CBE9-ECA8-846A-3B5D-FE5F899A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F29D959-A4D6-23FE-BF02-B0F48E711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FBF51EC-AF72-78A2-08EB-1A9B9A3B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09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C0FAFF-B958-94EF-0959-C545BA015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764F445-27A8-D30C-CFEF-A33C1B7A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B38EEBD-B81D-FF06-72FD-B57022DB5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D46AD2-5F9F-A4C8-2B3C-A3802B60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7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01332D-DEA7-5625-5728-E00B74D9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CB13D8B-2809-128A-FBEF-6A0A8759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F60EDB-33BB-5161-4CFC-E15F9F5D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3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00387-5981-17D4-A460-2D30FA32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3F216A-D849-03CF-2228-46DB0710B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21613F-6743-7424-1CEE-23B8E0069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A6A1D7F-4BC0-EDEF-FBF3-DB20113E5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31A1D9-F877-FB7A-7D38-8D1AE776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EEE4BD5-C35B-A11B-ED67-4AEBB5F0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6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2EB28B-2214-46E1-5971-54D0350C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C384CF9-66DA-7A22-CBF5-6CE401BD84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D0763C-07A7-DC9C-AB4B-D0C62A4FF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9F6937-C67D-34B8-C07A-2F821A200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12D8817-3400-1602-67E0-72E6BC1C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3F803-B872-C3A9-86BF-807999367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6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95E002-3E95-72E5-E521-1F5863CD6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5C0DA93-4F90-8BD9-E54D-50636DE7F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7C7DE3-82D0-A125-A851-849CAE26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2F09E9-3F90-372D-59C8-5CCDDAD35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3B12368-55CF-FED1-0D3B-0764502E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4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D87988C-2B97-5A92-94A7-03C917F46F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FE339F5-678E-FFCD-D229-18DB973B2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BC6E02-AD42-721A-DF23-F2FD4C720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CD97F8-EB2F-BF97-DC55-6C2504848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F1EBCC-1C5E-8E4D-5AC4-DC736651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B370914-7968-A10B-CE73-C1CCBDC78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6DF2F1-7FE7-E69C-783C-644AE024D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BEBA03-7AD9-D6DD-41BE-CA8EA0EBD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8540EFD-86A9-CD54-B8A9-274917B7D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121CB5-B737-AFA6-AF61-BCFAAAFAE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8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5E32D26-AAF3-DB29-6823-A6DAA86D1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it-IT" sz="7200"/>
              <a:t>Temporary Management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418C55-7929-CD97-E8B5-FA4BA6AE5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it-IT" sz="1800" i="1" dirty="0"/>
              <a:t>Visione e focus per accompagnare le organizzazioni nei processi e nei progetti di sviluppo del business.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Google Shape;18;p8" descr="logo navigo solo.png">
            <a:extLst>
              <a:ext uri="{FF2B5EF4-FFF2-40B4-BE49-F238E27FC236}">
                <a16:creationId xmlns:a16="http://schemas.microsoft.com/office/drawing/2014/main" id="{2F3699C6-C3FD-6B00-13E4-9E3EFDD49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202723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537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9DDE50-4C8A-FEB5-7CA8-55405994F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il TEM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022FDD-A348-8891-1B9E-6ABD68903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Quando è necessario ottenere una visione d’insieme per individuare le migliori strategie di sviluppo sostenibile</a:t>
            </a:r>
          </a:p>
          <a:p>
            <a:r>
              <a:rPr lang="it-IT" dirty="0"/>
              <a:t>Perché il «punto di vista» esterno consente di vedere e interpretare le criticità e le routine aziendali in modo nuovo e diverso </a:t>
            </a:r>
          </a:p>
          <a:p>
            <a:r>
              <a:rPr lang="it-IT" dirty="0"/>
              <a:t>Quando è necessario </a:t>
            </a:r>
            <a:r>
              <a:rPr lang="it-IT" dirty="0" err="1"/>
              <a:t>ri</a:t>
            </a:r>
            <a:r>
              <a:rPr lang="it-IT" dirty="0"/>
              <a:t>-organizzare la struttura, i processi e i ruoli</a:t>
            </a:r>
          </a:p>
          <a:p>
            <a:r>
              <a:rPr lang="it-IT" dirty="0"/>
              <a:t>Perché «far accadere le cose» non è solo un problema di autorità</a:t>
            </a:r>
          </a:p>
          <a:p>
            <a:r>
              <a:rPr lang="it-IT" dirty="0"/>
              <a:t>Quando i progetti sono complessi e richiedono una visione «sopra le parti»</a:t>
            </a:r>
          </a:p>
        </p:txBody>
      </p:sp>
    </p:spTree>
    <p:extLst>
      <p:ext uri="{BB962C8B-B14F-4D97-AF65-F5344CB8AC3E}">
        <p14:creationId xmlns:p14="http://schemas.microsoft.com/office/powerpoint/2010/main" val="356007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0879AC-E8E5-9BC8-CB33-9C34C85BF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ruolo del </a:t>
            </a:r>
            <a:r>
              <a:rPr lang="it-IT" dirty="0" err="1"/>
              <a:t>Temporary</a:t>
            </a:r>
            <a:r>
              <a:rPr lang="it-IT" dirty="0"/>
              <a:t> Manager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B1A6B3-A162-C904-F498-F8F0F9E8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TEM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co-responsabile del raggiungimento di obiettivi e al contempo aiuta a “far accadere le cose” attraverso le persone presenti in azienda agendo sulle loro motivazioni e aspettative;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Fornisce i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supporto necessario in base ad una continua e parallela attività di analisi e controllo;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Definisce</a:t>
            </a: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obiettivi e risultati attesi </a:t>
            </a:r>
            <a:r>
              <a:rPr lang="it-IT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raggiungibili e misurabili e ne segue costantemente l’avanzamento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Entra nel vivo dell’organizzazione, delle persone, dei processi e delle prassi organizzative.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Indirizza l’imprenditore e il management aziendale verso le decisioni migliori per il futuro dell’organizzazione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5777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C3623F-4816-8BE8-3834-863598CC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percorso di TEM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22AFD6-1635-A760-AB9B-BBD38918B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t-IT" dirty="0"/>
              <a:t>Analisi imprenditoriale: «sono con l’imprenditore e guardo l’azienda: cosa non va? Cosa è necessario migliorare?» Analisi SWOT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Problemi come risorse: «non funziona nulla, è necessario cambiare le teste….» Da qui nasce la collaborazione tra </a:t>
            </a:r>
            <a:r>
              <a:rPr lang="it-IT" dirty="0" err="1"/>
              <a:t>Tem</a:t>
            </a:r>
            <a:r>
              <a:rPr lang="it-IT" dirty="0"/>
              <a:t> e imprenditori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Un articolato check-up individua le aree di intervento e le priorità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Il lavoro del </a:t>
            </a:r>
            <a:r>
              <a:rPr lang="it-IT" dirty="0" err="1"/>
              <a:t>Tem</a:t>
            </a:r>
            <a:r>
              <a:rPr lang="it-IT" dirty="0"/>
              <a:t> si sviluppa in piani di azione e micro-obiettivi da raggiungere creando motivazione e coinvolgimento nelle persone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/>
              <a:t>Il </a:t>
            </a:r>
            <a:r>
              <a:rPr lang="it-IT" dirty="0" err="1"/>
              <a:t>Tem</a:t>
            </a:r>
            <a:r>
              <a:rPr lang="it-IT" dirty="0"/>
              <a:t> diventa la persona di fiducia, su cui far convergere un nuovo stile di guida dell’azienda</a:t>
            </a:r>
          </a:p>
        </p:txBody>
      </p:sp>
    </p:spTree>
    <p:extLst>
      <p:ext uri="{BB962C8B-B14F-4D97-AF65-F5344CB8AC3E}">
        <p14:creationId xmlns:p14="http://schemas.microsoft.com/office/powerpoint/2010/main" val="1183955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0A7950-9A52-2603-2724-456417DF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Condividere Visione, obiettivi e risultati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269166-EC10-D2F0-D478-A518EA412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Il TEM è un membro aggiunto al sistema di Governance (</a:t>
            </a:r>
            <a:r>
              <a:rPr lang="it-IT" dirty="0" err="1"/>
              <a:t>CdA</a:t>
            </a:r>
            <a:r>
              <a:rPr lang="it-IT" dirty="0"/>
              <a:t>, Direzione, famiglia imprenditoriale), ne condivide responsabilità e obiettivi</a:t>
            </a:r>
          </a:p>
          <a:p>
            <a:r>
              <a:rPr lang="it-IT" dirty="0"/>
              <a:t>I momenti di controllo dei risultati raggiunti, sono punti di svolta per valorizzare il management e l’imprenditore</a:t>
            </a:r>
          </a:p>
          <a:p>
            <a:r>
              <a:rPr lang="it-IT" dirty="0"/>
              <a:t>La remunerazione del TEM è basata in parte sul raggiungimento degli obiettivi condivisi </a:t>
            </a:r>
          </a:p>
          <a:p>
            <a:r>
              <a:rPr lang="it-IT" dirty="0"/>
              <a:t>Il TEM diventa il responsabile di un «passaggio», di generazione, di modello di business, di posizionamento, di visione e strategia, </a:t>
            </a:r>
            <a:r>
              <a:rPr lang="it-IT"/>
              <a:t>di operatività</a:t>
            </a:r>
          </a:p>
        </p:txBody>
      </p:sp>
    </p:spTree>
    <p:extLst>
      <p:ext uri="{BB962C8B-B14F-4D97-AF65-F5344CB8AC3E}">
        <p14:creationId xmlns:p14="http://schemas.microsoft.com/office/powerpoint/2010/main" val="910255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384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Temporary Management</vt:lpstr>
      <vt:lpstr>Perché il TEM</vt:lpstr>
      <vt:lpstr>Il ruolo del Temporary Manager</vt:lpstr>
      <vt:lpstr>Il percorso di TEM</vt:lpstr>
      <vt:lpstr>Condividere Visione, obiettivi e risultati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Temporary Management</dc:title>
  <dc:creator>Luigi Bruzzo</dc:creator>
  <cp:lastModifiedBy>Luigi Bruzzo</cp:lastModifiedBy>
  <cp:revision>2</cp:revision>
  <dcterms:created xsi:type="dcterms:W3CDTF">2023-01-22T20:02:14Z</dcterms:created>
  <dcterms:modified xsi:type="dcterms:W3CDTF">2023-11-28T09:44:51Z</dcterms:modified>
</cp:coreProperties>
</file>